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layfair Display"/>
      <p:regular r:id="rId12"/>
      <p:bold r:id="rId13"/>
      <p:italic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font" Target="fonts/PlayfairDisplay-bold.fntdata"/><Relationship Id="rId12" Type="http://schemas.openxmlformats.org/officeDocument/2006/relationships/font" Target="fonts/PlayfairDis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Italic.fntdata"/><Relationship Id="rId14" Type="http://schemas.openxmlformats.org/officeDocument/2006/relationships/font" Target="fonts/PlayfairDisplay-italic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ae2aaea8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ae2aaea8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fae2aaea8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fae2aaea8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ae2aaea84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ae2aaea8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fae2aaea8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fae2aaea8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fae2aaea8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fae2aaea8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/>
              <a:t>Pedidos Minimarket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45833"/>
              <a:buFont typeface="Arial"/>
              <a:buNone/>
            </a:pPr>
            <a:r>
              <a:rPr lang="es"/>
              <a:t>Integrantes: Angel Araya, Brenda Araya, Carlos Escobedo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s"/>
              <a:t>Problemática y solución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7600"/>
            <a:ext cx="5123774" cy="341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 relacional actualizado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475" y="1141527"/>
            <a:ext cx="7116800" cy="375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Vista: Pantalla Back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86000"/>
            <a:ext cx="814966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Vistas: Pantalla Front 1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700" y="1017725"/>
            <a:ext cx="814966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s"/>
              <a:t>Vistas: Pantalla Front 2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14966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